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5622c14e-c4d0-438c-800f-36f96fa97e55" providerId="ADAL" clId="{AFA66524-95C1-4479-9017-46E62E368961}"/>
    <pc:docChg chg="modSld">
      <pc:chgData name="Marieke Drabbe" userId="5622c14e-c4d0-438c-800f-36f96fa97e55" providerId="ADAL" clId="{AFA66524-95C1-4479-9017-46E62E368961}" dt="2022-01-31T10:17:16.699" v="64" actId="20577"/>
      <pc:docMkLst>
        <pc:docMk/>
      </pc:docMkLst>
      <pc:sldChg chg="modSp mod">
        <pc:chgData name="Marieke Drabbe" userId="5622c14e-c4d0-438c-800f-36f96fa97e55" providerId="ADAL" clId="{AFA66524-95C1-4479-9017-46E62E368961}" dt="2022-01-31T10:17:16.699" v="64" actId="20577"/>
        <pc:sldMkLst>
          <pc:docMk/>
          <pc:sldMk cId="1823581371" sldId="256"/>
        </pc:sldMkLst>
        <pc:spChg chg="mod">
          <ac:chgData name="Marieke Drabbe" userId="5622c14e-c4d0-438c-800f-36f96fa97e55" providerId="ADAL" clId="{AFA66524-95C1-4479-9017-46E62E368961}" dt="2022-01-31T10:17:05.628" v="45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Marieke Drabbe" userId="5622c14e-c4d0-438c-800f-36f96fa97e55" providerId="ADAL" clId="{AFA66524-95C1-4479-9017-46E62E368961}" dt="2022-01-31T10:17:16.699" v="64" actId="20577"/>
          <ac:spMkLst>
            <pc:docMk/>
            <pc:sldMk cId="1823581371" sldId="256"/>
            <ac:spMk id="6" creationId="{B7E6B42B-A3F8-4251-957F-960F1B91B82F}"/>
          </ac:spMkLst>
        </pc:spChg>
        <pc:spChg chg="mod">
          <ac:chgData name="Marieke Drabbe" userId="5622c14e-c4d0-438c-800f-36f96fa97e55" providerId="ADAL" clId="{AFA66524-95C1-4479-9017-46E62E368961}" dt="2022-01-31T10:16:39.547" v="33" actId="20577"/>
          <ac:spMkLst>
            <pc:docMk/>
            <pc:sldMk cId="1823581371" sldId="256"/>
            <ac:spMk id="8" creationId="{2BB72B62-C23B-4028-8CD4-E4690518FE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66441E03-80F7-4C6A-B007-E683E5AB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06" y="3964796"/>
            <a:ext cx="4503702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	</a:t>
            </a:r>
            <a:r>
              <a:rPr lang="nl-NL" sz="1100" b="1" dirty="0">
                <a:ea typeface="Calibri" pitchFamily="34" charset="0"/>
                <a:cs typeface="Arial" charset="0"/>
              </a:rPr>
              <a:t>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Verzamel thuis informatie over jouw afvalproductie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en onderzoek je eigen productie. Waar komt het afval vandaan, waarom heb ik dit afval geproduceerd, is de productie te voorkomen/ verminderen, kan ik mijn afval hergebruiken/ verwerken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Verwerk je gegevens in het verslag.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Benoem de verbeterpunten die jij kan toepassen om  jouw situatie te verbeteren.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CD7B4-E35C-4B2D-B506-6A77A9B9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663123"/>
            <a:ext cx="417456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8 maart 2022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E6B42B-A3F8-4251-957F-960F1B91B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1" y="2782669"/>
            <a:ext cx="417456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Expert lessen over </a:t>
            </a:r>
            <a:r>
              <a:rPr lang="nl-NL" sz="1200">
                <a:ea typeface="Calibri" pitchFamily="34" charset="0"/>
                <a:cs typeface="Arial" charset="0"/>
              </a:rPr>
              <a:t>Circulaire economie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</a:rPr>
              <a:t>Begeleiding tijdens projecturen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0927491-7FB3-48FB-982C-8B56BB1BA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3610591"/>
            <a:ext cx="417456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PowerPoint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BB72B62-C23B-4028-8CD4-E4690518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105" y="161019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dirty="0"/>
              <a:t>2122 MLI LA2 Mijn afval - Instroomprogramma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B5E6957-26A2-420C-B8AA-7A25BF547031}"/>
              </a:ext>
            </a:extLst>
          </p:cNvPr>
          <p:cNvSpPr txBox="1"/>
          <p:nvPr/>
        </p:nvSpPr>
        <p:spPr>
          <a:xfrm>
            <a:off x="1158166" y="5738580"/>
            <a:ext cx="5278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ea typeface="Calibri" pitchFamily="34" charset="0"/>
                <a:cs typeface="Arial" charset="0"/>
              </a:rPr>
              <a:t>* Welke kosten worden er door de gemeente doorberekend aan hun inwoners en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    wat doet de gemeente om afvalscheiding te stimuleren?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B55A9244-BE54-4A94-94BF-1789C3ED5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2168862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FB5E62CD-1C35-4A2C-AD0D-4973CFD1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4110990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67BD0AD-73F1-478F-BD87-5AACDB835A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95" y="4472247"/>
            <a:ext cx="1826665" cy="175850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53689B5A-C8EB-4473-80E5-A824F20F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664190"/>
            <a:ext cx="4508454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jouw afvalstroom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Weten hoeveel afval je eigenlijk produceert.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Verbeterpunten benoemen omtrent jouw afvalproductie / verwerking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D20FBF8-F126-4D28-A87E-12E31EE0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918" y="2253309"/>
            <a:ext cx="450370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Hoeveel afval produceert jouw omgeving (gezin)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welke categorieën produceert jouw omgeving (gezin) afval en in welke hoeveelheden?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Beschrijf hoe jouw gemeente omgaat met afvalverwerking. 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mogelijkheden om jouw afvalstroom te veranderen waarbij </a:t>
            </a:r>
            <a:r>
              <a:rPr lang="nl-NL" sz="12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200" dirty="0">
                <a:ea typeface="Calibri" pitchFamily="34" charset="0"/>
                <a:cs typeface="Arial" charset="0"/>
              </a:rPr>
              <a:t> denken (</a:t>
            </a:r>
            <a:r>
              <a:rPr lang="nl-NL" sz="1200" dirty="0" err="1">
                <a:ea typeface="Calibri" pitchFamily="34" charset="0"/>
                <a:cs typeface="Arial" charset="0"/>
              </a:rPr>
              <a:t>oa</a:t>
            </a:r>
            <a:r>
              <a:rPr lang="nl-NL" sz="1200" dirty="0">
                <a:ea typeface="Calibri" pitchFamily="34" charset="0"/>
                <a:cs typeface="Arial" charset="0"/>
              </a:rPr>
              <a:t>. Drie </a:t>
            </a:r>
            <a:r>
              <a:rPr lang="nl-NL" sz="1200" dirty="0" err="1">
                <a:ea typeface="Calibri" pitchFamily="34" charset="0"/>
                <a:cs typeface="Arial" charset="0"/>
              </a:rPr>
              <a:t>R-en</a:t>
            </a:r>
            <a:r>
              <a:rPr lang="nl-NL" sz="12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14DCE4D-C9FA-4798-9D07-3F5C55F7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92" y="808721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62CFB384-6095-4C4B-A1EF-92396E96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82" y="663123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F692BCF-1B63-4217-A706-541AB9F36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25" y="2797250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>
            <a:extLst>
              <a:ext uri="{FF2B5EF4-FFF2-40B4-BE49-F238E27FC236}">
                <a16:creationId xmlns:a16="http://schemas.microsoft.com/office/drawing/2014/main" id="{53587635-2559-4E38-8407-526D236B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107" y="3610591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8D4F20-E5DD-4FBD-8404-934B0E0D5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DA95A0-2A66-4456-94B5-904999BAD5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C2DABB-161C-4799-929C-E2B3BE79A2C7}">
  <ds:schemaRefs>
    <ds:schemaRef ds:uri="http://schemas.microsoft.com/office/2006/documentManagement/types"/>
    <ds:schemaRef ds:uri="c6f82ce1-f6df-49a5-8b49-cf8409a27aa4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c4f0c93-2979-4f27-aab2-70de9593235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256</Words>
  <Application>Microsoft Office PowerPoint</Application>
  <PresentationFormat>Breedbeeld</PresentationFormat>
  <Paragraphs>32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2</cp:revision>
  <dcterms:created xsi:type="dcterms:W3CDTF">2021-08-08T18:39:46Z</dcterms:created>
  <dcterms:modified xsi:type="dcterms:W3CDTF">2022-01-31T10:17:17Z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